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2" r:id="rId4"/>
    <p:sldId id="263" r:id="rId5"/>
    <p:sldId id="275" r:id="rId6"/>
    <p:sldId id="274" r:id="rId7"/>
    <p:sldId id="272" r:id="rId8"/>
    <p:sldId id="282" r:id="rId9"/>
    <p:sldId id="271" r:id="rId10"/>
    <p:sldId id="270" r:id="rId11"/>
    <p:sldId id="283" r:id="rId12"/>
    <p:sldId id="264" r:id="rId13"/>
    <p:sldId id="269" r:id="rId14"/>
    <p:sldId id="281" r:id="rId15"/>
    <p:sldId id="266" r:id="rId16"/>
    <p:sldId id="276" r:id="rId17"/>
    <p:sldId id="277" r:id="rId18"/>
    <p:sldId id="278" r:id="rId19"/>
    <p:sldId id="279" r:id="rId20"/>
    <p:sldId id="280" r:id="rId21"/>
    <p:sldId id="284" r:id="rId22"/>
    <p:sldId id="285" r:id="rId23"/>
    <p:sldId id="268" r:id="rId24"/>
    <p:sldId id="267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rgbClr val="FFEDCB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381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381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rgbClr val="F8CBCB"/>
          </a:solidFill>
        </a:fill>
      </a:tcStyle>
    </a:wholeTbl>
    <a:band2H>
      <a:tcTxStyle/>
      <a:tcStyle>
        <a:tcBdr/>
        <a:fill>
          <a:solidFill>
            <a:srgbClr val="FCE7E7"/>
          </a:solidFill>
        </a:fill>
      </a:tcStyle>
    </a:band2H>
    <a:firstCol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381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381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rgbClr val="D8CACA"/>
          </a:solidFill>
        </a:fill>
      </a:tcStyle>
    </a:wholeTbl>
    <a:band2H>
      <a:tcTxStyle/>
      <a:tcStyle>
        <a:tcBdr/>
        <a:fill>
          <a:solidFill>
            <a:srgbClr val="EDE6E7"/>
          </a:solidFill>
        </a:fill>
      </a:tcStyle>
    </a:band2H>
    <a:firstCol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381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381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28148"/>
          </a:solidFill>
        </a:fill>
      </a:tcStyle>
    </a:band2H>
    <a:firstCol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28148"/>
          </a:solidFill>
        </a:fill>
      </a:tcStyle>
    </a:lastRow>
    <a:firstRow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38100" cap="flat">
              <a:solidFill>
                <a:srgbClr val="028148"/>
              </a:solidFill>
              <a:prstDash val="solid"/>
              <a:round/>
            </a:ln>
          </a:top>
          <a:bottom>
            <a:ln w="127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28148"/>
        </a:fontRef>
        <a:srgbClr val="028148"/>
      </a:tcTxStyle>
      <a:tcStyle>
        <a:tcBdr>
          <a:left>
            <a:ln w="12700" cap="flat">
              <a:solidFill>
                <a:srgbClr val="028148"/>
              </a:solidFill>
              <a:prstDash val="solid"/>
              <a:round/>
            </a:ln>
          </a:left>
          <a:right>
            <a:ln w="12700" cap="flat">
              <a:solidFill>
                <a:srgbClr val="028148"/>
              </a:solidFill>
              <a:prstDash val="solid"/>
              <a:round/>
            </a:ln>
          </a:right>
          <a:top>
            <a:ln w="12700" cap="flat">
              <a:solidFill>
                <a:srgbClr val="028148"/>
              </a:solidFill>
              <a:prstDash val="solid"/>
              <a:round/>
            </a:ln>
          </a:top>
          <a:bottom>
            <a:ln w="38100" cap="flat">
              <a:solidFill>
                <a:srgbClr val="028148"/>
              </a:solidFill>
              <a:prstDash val="solid"/>
              <a:round/>
            </a:ln>
          </a:bottom>
          <a:insideH>
            <a:ln w="12700" cap="flat">
              <a:solidFill>
                <a:srgbClr val="028148"/>
              </a:solidFill>
              <a:prstDash val="solid"/>
              <a:round/>
            </a:ln>
          </a:insideH>
          <a:insideV>
            <a:ln w="12700" cap="flat">
              <a:solidFill>
                <a:srgbClr val="028148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9963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23478"/>
            <a:ext cx="9144000" cy="5760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800"/>
              </a:spcBef>
              <a:buSzTx/>
              <a:buFontTx/>
              <a:buNone/>
              <a:defRPr sz="3600">
                <a:solidFill>
                  <a:srgbClr val="404040"/>
                </a:solidFill>
              </a:defRPr>
            </a:lvl1pPr>
            <a:lvl2pPr marL="824592" indent="-367392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2pPr>
            <a:lvl3pPr marL="1257300" indent="-342900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3pPr>
            <a:lvl4pPr marL="1783078" indent="-411478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4pPr>
            <a:lvl5pPr marL="2240278" indent="-411478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699541"/>
            <a:ext cx="9144000" cy="2880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57734" indent="-157734" defTabSz="420623">
              <a:spcBef>
                <a:spcPts val="300"/>
              </a:spcBef>
              <a:defRPr sz="1472"/>
            </a:pPr>
            <a:endParaRPr/>
          </a:p>
        </p:txBody>
      </p:sp>
      <p:sp>
        <p:nvSpPr>
          <p:cNvPr id="170" name="Rectangle 2"/>
          <p:cNvSpPr/>
          <p:nvPr/>
        </p:nvSpPr>
        <p:spPr>
          <a:xfrm>
            <a:off x="0" y="4971882"/>
            <a:ext cx="9144000" cy="24446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" name="Redondear rectángulo de esquina del mismo lado 8"/>
          <p:cNvSpPr/>
          <p:nvPr/>
        </p:nvSpPr>
        <p:spPr>
          <a:xfrm>
            <a:off x="4990367" y="4515965"/>
            <a:ext cx="38164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9" y="0"/>
                </a:moveTo>
                <a:lnTo>
                  <a:pt x="20921" y="0"/>
                </a:lnTo>
                <a:cubicBezTo>
                  <a:pt x="21296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304" y="0"/>
                  <a:pt x="679" y="0"/>
                </a:cubicBezTo>
                <a:close/>
              </a:path>
            </a:pathLst>
          </a:custGeom>
          <a:solidFill>
            <a:srgbClr val="8DBF3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Images and Contents Layout">
    <p:bg>
      <p:bgPr>
        <a:solidFill>
          <a:srgbClr val="EE9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2"/>
          <p:cNvSpPr>
            <a:spLocks noGrp="1"/>
          </p:cNvSpPr>
          <p:nvPr>
            <p:ph type="pic" idx="13"/>
          </p:nvPr>
        </p:nvSpPr>
        <p:spPr>
          <a:xfrm>
            <a:off x="0" y="-3"/>
            <a:ext cx="4572000" cy="514350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80" name="Rectangle 2"/>
          <p:cNvSpPr/>
          <p:nvPr/>
        </p:nvSpPr>
        <p:spPr>
          <a:xfrm>
            <a:off x="0" y="4899037"/>
            <a:ext cx="9144000" cy="2444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1" name="Redondear rectángulo de esquina del mismo lado 3"/>
          <p:cNvSpPr/>
          <p:nvPr/>
        </p:nvSpPr>
        <p:spPr>
          <a:xfrm>
            <a:off x="5004048" y="4423419"/>
            <a:ext cx="38164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9" y="0"/>
                </a:moveTo>
                <a:lnTo>
                  <a:pt x="20921" y="0"/>
                </a:lnTo>
                <a:cubicBezTo>
                  <a:pt x="21296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304" y="0"/>
                  <a:pt x="679" y="0"/>
                </a:cubicBezTo>
                <a:close/>
              </a:path>
            </a:pathLst>
          </a:custGeom>
          <a:solidFill>
            <a:srgbClr val="8DBF3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Images and Contents Layou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6984000" y="-3"/>
            <a:ext cx="2160000" cy="514350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4004" y="2131316"/>
            <a:ext cx="2160001" cy="301218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92000" y="2131316"/>
            <a:ext cx="1152010" cy="301218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92000" y="-3"/>
            <a:ext cx="3393831" cy="204348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Images and Contents Layout">
    <p:bg>
      <p:bgPr>
        <a:solidFill>
          <a:srgbClr val="F7A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396867" y="-11320"/>
            <a:ext cx="3681863" cy="32676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01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3491431" y="1495128"/>
            <a:ext cx="3681863" cy="364933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0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76380" y="3386020"/>
            <a:ext cx="3530790" cy="176900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0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01327" y="1495128"/>
            <a:ext cx="1840934" cy="364933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Images and Contents Layout">
    <p:bg>
      <p:bgPr>
        <a:solidFill>
          <a:srgbClr val="F7A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23478"/>
            <a:ext cx="9144000" cy="5760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800"/>
              </a:spcBef>
              <a:buSzTx/>
              <a:buFontTx/>
              <a:buNone/>
              <a:defRPr sz="3600">
                <a:solidFill>
                  <a:srgbClr val="404040"/>
                </a:solidFill>
              </a:defRPr>
            </a:lvl1pPr>
            <a:lvl2pPr marL="824592" indent="-367392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2pPr>
            <a:lvl3pPr marL="1257300" indent="-342900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3pPr>
            <a:lvl4pPr marL="1783078" indent="-411478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4pPr>
            <a:lvl5pPr marL="2240278" indent="-411478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699541"/>
            <a:ext cx="9144000" cy="2880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57734" indent="-157734" defTabSz="420623">
              <a:spcBef>
                <a:spcPts val="300"/>
              </a:spcBef>
              <a:defRPr sz="1472"/>
            </a:pPr>
            <a:endParaRPr/>
          </a:p>
        </p:txBody>
      </p:sp>
      <p:sp>
        <p:nvSpPr>
          <p:cNvPr id="2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5536" y="1267205"/>
            <a:ext cx="1440160" cy="17281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95536" y="3075806"/>
            <a:ext cx="1440160" cy="17281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911680" y="1267205"/>
            <a:ext cx="1440160" cy="17281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911680" y="3075806"/>
            <a:ext cx="1440160" cy="17281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736054" y="1267205"/>
            <a:ext cx="1440162" cy="17281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736054" y="3075806"/>
            <a:ext cx="1440162" cy="17281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252196" y="1267205"/>
            <a:ext cx="1440162" cy="17281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252196" y="3075806"/>
            <a:ext cx="1440162" cy="17281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21" name="Rectangle 1"/>
          <p:cNvSpPr/>
          <p:nvPr/>
        </p:nvSpPr>
        <p:spPr>
          <a:xfrm>
            <a:off x="3427822" y="1275603"/>
            <a:ext cx="2232250" cy="3528395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 Layout">
    <p:bg>
      <p:bgPr>
        <a:solidFill>
          <a:srgbClr val="EE9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3076"/>
          <p:cNvGrpSpPr/>
          <p:nvPr/>
        </p:nvGrpSpPr>
        <p:grpSpPr>
          <a:xfrm>
            <a:off x="755575" y="-308572"/>
            <a:ext cx="7560844" cy="5452074"/>
            <a:chOff x="0" y="0"/>
            <a:chExt cx="7560843" cy="5452073"/>
          </a:xfrm>
        </p:grpSpPr>
        <p:sp>
          <p:nvSpPr>
            <p:cNvPr id="23" name="Oval 11"/>
            <p:cNvSpPr/>
            <p:nvPr/>
          </p:nvSpPr>
          <p:spPr>
            <a:xfrm>
              <a:off x="2532755" y="1049188"/>
              <a:ext cx="1287283" cy="144971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Oval 11"/>
            <p:cNvSpPr/>
            <p:nvPr/>
          </p:nvSpPr>
          <p:spPr>
            <a:xfrm>
              <a:off x="2259254" y="1723843"/>
              <a:ext cx="660803" cy="7441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Oval 11"/>
            <p:cNvSpPr/>
            <p:nvPr/>
          </p:nvSpPr>
          <p:spPr>
            <a:xfrm>
              <a:off x="1458352" y="2225997"/>
              <a:ext cx="1601809" cy="180393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Oval 11"/>
            <p:cNvSpPr/>
            <p:nvPr/>
          </p:nvSpPr>
          <p:spPr>
            <a:xfrm>
              <a:off x="653137" y="2492816"/>
              <a:ext cx="1601809" cy="180393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" name="Oval 11"/>
            <p:cNvSpPr/>
            <p:nvPr/>
          </p:nvSpPr>
          <p:spPr>
            <a:xfrm>
              <a:off x="-1" y="3435513"/>
              <a:ext cx="1055747" cy="118896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" name="Oval 11"/>
            <p:cNvSpPr/>
            <p:nvPr/>
          </p:nvSpPr>
          <p:spPr>
            <a:xfrm>
              <a:off x="828392" y="3861633"/>
              <a:ext cx="1055747" cy="118896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" name="Oval 11"/>
            <p:cNvSpPr/>
            <p:nvPr/>
          </p:nvSpPr>
          <p:spPr>
            <a:xfrm>
              <a:off x="1562779" y="2657943"/>
              <a:ext cx="2481059" cy="279413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" name="Oval 11"/>
            <p:cNvSpPr/>
            <p:nvPr/>
          </p:nvSpPr>
          <p:spPr>
            <a:xfrm>
              <a:off x="3495125" y="4185326"/>
              <a:ext cx="1055747" cy="118896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Oval 11"/>
            <p:cNvSpPr/>
            <p:nvPr/>
          </p:nvSpPr>
          <p:spPr>
            <a:xfrm>
              <a:off x="4374855" y="4140785"/>
              <a:ext cx="1055747" cy="118896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Oval 11"/>
            <p:cNvSpPr/>
            <p:nvPr/>
          </p:nvSpPr>
          <p:spPr>
            <a:xfrm>
              <a:off x="4889370" y="3328717"/>
              <a:ext cx="1833939" cy="206535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" name="Oval 11"/>
            <p:cNvSpPr/>
            <p:nvPr/>
          </p:nvSpPr>
          <p:spPr>
            <a:xfrm>
              <a:off x="6237550" y="3758491"/>
              <a:ext cx="1055747" cy="118896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" name="Oval 11"/>
            <p:cNvSpPr/>
            <p:nvPr/>
          </p:nvSpPr>
          <p:spPr>
            <a:xfrm>
              <a:off x="5726904" y="2237666"/>
              <a:ext cx="1833939" cy="206535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" name="Oval 11"/>
            <p:cNvSpPr/>
            <p:nvPr/>
          </p:nvSpPr>
          <p:spPr>
            <a:xfrm>
              <a:off x="3095225" y="957364"/>
              <a:ext cx="1399409" cy="157599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" name="Oval 11"/>
            <p:cNvSpPr/>
            <p:nvPr/>
          </p:nvSpPr>
          <p:spPr>
            <a:xfrm>
              <a:off x="3765426" y="1370767"/>
              <a:ext cx="1399409" cy="157599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" name="Oval 11"/>
            <p:cNvSpPr/>
            <p:nvPr/>
          </p:nvSpPr>
          <p:spPr>
            <a:xfrm>
              <a:off x="4767722" y="1872261"/>
              <a:ext cx="943225" cy="106224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" name="Oval 11"/>
            <p:cNvSpPr/>
            <p:nvPr/>
          </p:nvSpPr>
          <p:spPr>
            <a:xfrm>
              <a:off x="5005278" y="2338562"/>
              <a:ext cx="1399409" cy="157599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" name="Oval 11"/>
            <p:cNvSpPr/>
            <p:nvPr/>
          </p:nvSpPr>
          <p:spPr>
            <a:xfrm>
              <a:off x="2488842" y="1698635"/>
              <a:ext cx="2873651" cy="323626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사다리꼴 6"/>
            <p:cNvSpPr/>
            <p:nvPr/>
          </p:nvSpPr>
          <p:spPr>
            <a:xfrm>
              <a:off x="3180849" y="-1"/>
              <a:ext cx="818813" cy="184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400" y="0"/>
                  </a:lnTo>
                  <a:lnTo>
                    <a:pt x="162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2" name="Rectangle 3"/>
          <p:cNvSpPr/>
          <p:nvPr/>
        </p:nvSpPr>
        <p:spPr>
          <a:xfrm>
            <a:off x="17520" y="-1"/>
            <a:ext cx="9144001" cy="134761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2" name="Group 4"/>
          <p:cNvGrpSpPr/>
          <p:nvPr/>
        </p:nvGrpSpPr>
        <p:grpSpPr>
          <a:xfrm>
            <a:off x="-1866423" y="3113539"/>
            <a:ext cx="12301709" cy="2037435"/>
            <a:chOff x="0" y="0"/>
            <a:chExt cx="12301708" cy="2037434"/>
          </a:xfrm>
        </p:grpSpPr>
        <p:sp>
          <p:nvSpPr>
            <p:cNvPr id="43" name="Rectangle 5"/>
            <p:cNvSpPr/>
            <p:nvPr/>
          </p:nvSpPr>
          <p:spPr>
            <a:xfrm>
              <a:off x="0" y="1413958"/>
              <a:ext cx="12301709" cy="6234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" name="Oval 1"/>
            <p:cNvSpPr/>
            <p:nvPr/>
          </p:nvSpPr>
          <p:spPr>
            <a:xfrm>
              <a:off x="2953991" y="759366"/>
              <a:ext cx="774999" cy="87279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" name="Oval 7"/>
            <p:cNvSpPr/>
            <p:nvPr/>
          </p:nvSpPr>
          <p:spPr>
            <a:xfrm>
              <a:off x="2384023" y="852906"/>
              <a:ext cx="774999" cy="87279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" name="Oval 8"/>
            <p:cNvSpPr/>
            <p:nvPr/>
          </p:nvSpPr>
          <p:spPr>
            <a:xfrm>
              <a:off x="1789495" y="1122028"/>
              <a:ext cx="802631" cy="90390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" name="Oval 11"/>
            <p:cNvSpPr/>
            <p:nvPr/>
          </p:nvSpPr>
          <p:spPr>
            <a:xfrm>
              <a:off x="9541464" y="0"/>
              <a:ext cx="802631" cy="9039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" name="Oval 12"/>
            <p:cNvSpPr/>
            <p:nvPr/>
          </p:nvSpPr>
          <p:spPr>
            <a:xfrm>
              <a:off x="8738837" y="821790"/>
              <a:ext cx="802631" cy="9039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" name="Oval 13"/>
            <p:cNvSpPr/>
            <p:nvPr/>
          </p:nvSpPr>
          <p:spPr>
            <a:xfrm>
              <a:off x="9405478" y="668644"/>
              <a:ext cx="938617" cy="105705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" name="Oval 14"/>
            <p:cNvSpPr/>
            <p:nvPr/>
          </p:nvSpPr>
          <p:spPr>
            <a:xfrm>
              <a:off x="9945196" y="675521"/>
              <a:ext cx="797793" cy="8984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" name="Oval 15"/>
            <p:cNvSpPr/>
            <p:nvPr/>
          </p:nvSpPr>
          <p:spPr>
            <a:xfrm>
              <a:off x="10510211" y="964728"/>
              <a:ext cx="797793" cy="8984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3075806"/>
            <a:ext cx="9144000" cy="5760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800"/>
              </a:spcBef>
              <a:buSzTx/>
              <a:buFontTx/>
              <a:buNone/>
              <a:defRPr sz="3600" b="1">
                <a:solidFill>
                  <a:srgbClr val="404040"/>
                </a:solidFill>
              </a:defRPr>
            </a:lvl1pPr>
            <a:lvl2pPr marL="824592" indent="-367392" algn="ctr">
              <a:spcBef>
                <a:spcPts val="800"/>
              </a:spcBef>
              <a:buFontTx/>
              <a:defRPr sz="3600" b="1">
                <a:solidFill>
                  <a:srgbClr val="404040"/>
                </a:solidFill>
              </a:defRPr>
            </a:lvl2pPr>
            <a:lvl3pPr marL="1257300" indent="-342900" algn="ctr">
              <a:spcBef>
                <a:spcPts val="800"/>
              </a:spcBef>
              <a:buFontTx/>
              <a:defRPr sz="3600" b="1">
                <a:solidFill>
                  <a:srgbClr val="404040"/>
                </a:solidFill>
              </a:defRPr>
            </a:lvl3pPr>
            <a:lvl4pPr marL="1783078" indent="-411478" algn="ctr">
              <a:spcBef>
                <a:spcPts val="800"/>
              </a:spcBef>
              <a:buFontTx/>
              <a:defRPr sz="3600" b="1">
                <a:solidFill>
                  <a:srgbClr val="404040"/>
                </a:solidFill>
              </a:defRPr>
            </a:lvl4pPr>
            <a:lvl5pPr marL="2240278" indent="-411478" algn="ctr">
              <a:spcBef>
                <a:spcPts val="800"/>
              </a:spcBef>
              <a:buFontTx/>
              <a:defRPr sz="3600" b="1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-149" y="3723878"/>
            <a:ext cx="9144001" cy="2880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57734" indent="-157734" defTabSz="420623">
              <a:spcBef>
                <a:spcPts val="300"/>
              </a:spcBef>
              <a:defRPr sz="1472"/>
            </a:pPr>
            <a:endParaRPr/>
          </a:p>
        </p:txBody>
      </p:sp>
      <p:pic>
        <p:nvPicPr>
          <p:cNvPr id="55" name="Imagen 52" descr="Imagen 5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5381" y="162937"/>
            <a:ext cx="2697149" cy="2718057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23478"/>
            <a:ext cx="9144000" cy="5760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800"/>
              </a:spcBef>
              <a:buSzTx/>
              <a:buFontTx/>
              <a:buNone/>
              <a:defRPr sz="3600">
                <a:solidFill>
                  <a:srgbClr val="404040"/>
                </a:solidFill>
              </a:defRPr>
            </a:lvl1pPr>
            <a:lvl2pPr marL="824592" indent="-367392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2pPr>
            <a:lvl3pPr marL="1257300" indent="-342900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3pPr>
            <a:lvl4pPr marL="1783078" indent="-411478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4pPr>
            <a:lvl5pPr marL="2240278" indent="-411478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699541"/>
            <a:ext cx="9144000" cy="2880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57734" indent="-157734" defTabSz="420623">
              <a:spcBef>
                <a:spcPts val="300"/>
              </a:spcBef>
              <a:defRPr sz="1472"/>
            </a:pPr>
            <a:endParaRPr/>
          </a:p>
        </p:txBody>
      </p:sp>
      <p:sp>
        <p:nvSpPr>
          <p:cNvPr id="74" name="Rectangle 2"/>
          <p:cNvSpPr/>
          <p:nvPr/>
        </p:nvSpPr>
        <p:spPr>
          <a:xfrm>
            <a:off x="0" y="4971882"/>
            <a:ext cx="9144000" cy="24446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5" name="Redondear rectángulo de esquina del mismo lado 7"/>
          <p:cNvSpPr/>
          <p:nvPr/>
        </p:nvSpPr>
        <p:spPr>
          <a:xfrm>
            <a:off x="4990367" y="4515965"/>
            <a:ext cx="38164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9" y="0"/>
                </a:moveTo>
                <a:lnTo>
                  <a:pt x="20921" y="0"/>
                </a:lnTo>
                <a:cubicBezTo>
                  <a:pt x="21296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304" y="0"/>
                  <a:pt x="679" y="0"/>
                </a:cubicBezTo>
                <a:close/>
              </a:path>
            </a:pathLst>
          </a:custGeom>
          <a:solidFill>
            <a:srgbClr val="8DBF3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asic Layout">
    <p:bg>
      <p:bgPr>
        <a:solidFill>
          <a:srgbClr val="EE9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3"/>
          <p:cNvSpPr/>
          <p:nvPr/>
        </p:nvSpPr>
        <p:spPr>
          <a:xfrm>
            <a:off x="-1" y="0"/>
            <a:ext cx="2987826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543" y="411510"/>
            <a:ext cx="2303285" cy="13681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>
                <a:latin typeface="Impact"/>
                <a:ea typeface="Impact"/>
                <a:cs typeface="Impact"/>
                <a:sym typeface="Impact"/>
              </a:defRPr>
            </a:lvl1pPr>
            <a:lvl2pPr marL="824592" indent="-367392">
              <a:spcBef>
                <a:spcPts val="800"/>
              </a:spcBef>
              <a:buFontTx/>
              <a:defRPr sz="3600">
                <a:latin typeface="Impact"/>
                <a:ea typeface="Impact"/>
                <a:cs typeface="Impact"/>
                <a:sym typeface="Impact"/>
              </a:defRPr>
            </a:lvl2pPr>
            <a:lvl3pPr marL="1257300" indent="-342900">
              <a:spcBef>
                <a:spcPts val="800"/>
              </a:spcBef>
              <a:buFontTx/>
              <a:defRPr sz="3600">
                <a:latin typeface="Impact"/>
                <a:ea typeface="Impact"/>
                <a:cs typeface="Impact"/>
                <a:sym typeface="Impact"/>
              </a:defRPr>
            </a:lvl3pPr>
            <a:lvl4pPr marL="1783078" indent="-411478">
              <a:spcBef>
                <a:spcPts val="800"/>
              </a:spcBef>
              <a:buFontTx/>
              <a:defRPr sz="3600">
                <a:latin typeface="Impact"/>
                <a:ea typeface="Impact"/>
                <a:cs typeface="Impact"/>
                <a:sym typeface="Impact"/>
              </a:defRPr>
            </a:lvl4pPr>
            <a:lvl5pPr marL="2240278" indent="-411478">
              <a:spcBef>
                <a:spcPts val="800"/>
              </a:spcBef>
              <a:buFontTx/>
              <a:defRPr sz="36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543" y="1779660"/>
            <a:ext cx="2303285" cy="50405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22325" indent="-322325" defTabSz="859536">
              <a:spcBef>
                <a:spcPts val="600"/>
              </a:spcBef>
              <a:defRPr sz="3008"/>
            </a:pPr>
            <a:endParaRPr/>
          </a:p>
        </p:txBody>
      </p:sp>
      <p:grpSp>
        <p:nvGrpSpPr>
          <p:cNvPr id="92" name="그룹 26"/>
          <p:cNvGrpSpPr/>
          <p:nvPr/>
        </p:nvGrpSpPr>
        <p:grpSpPr>
          <a:xfrm>
            <a:off x="2898" y="3263500"/>
            <a:ext cx="2984928" cy="1972549"/>
            <a:chOff x="-1" y="-1"/>
            <a:chExt cx="2984926" cy="1972548"/>
          </a:xfrm>
        </p:grpSpPr>
        <p:grpSp>
          <p:nvGrpSpPr>
            <p:cNvPr id="90" name="Group 5"/>
            <p:cNvGrpSpPr/>
            <p:nvPr/>
          </p:nvGrpSpPr>
          <p:grpSpPr>
            <a:xfrm>
              <a:off x="-2" y="827152"/>
              <a:ext cx="2984928" cy="1111035"/>
              <a:chOff x="-1" y="-1"/>
              <a:chExt cx="2984926" cy="1111033"/>
            </a:xfrm>
          </p:grpSpPr>
          <p:sp>
            <p:nvSpPr>
              <p:cNvPr id="86" name="Rectangle 1"/>
              <p:cNvSpPr/>
              <p:nvPr/>
            </p:nvSpPr>
            <p:spPr>
              <a:xfrm>
                <a:off x="2527177" y="411488"/>
                <a:ext cx="457202" cy="69954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" name="Oval 2"/>
              <p:cNvSpPr/>
              <p:nvPr/>
            </p:nvSpPr>
            <p:spPr>
              <a:xfrm>
                <a:off x="2128455" y="-2"/>
                <a:ext cx="856471" cy="85647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" name="Rectangle 7"/>
              <p:cNvSpPr/>
              <p:nvPr/>
            </p:nvSpPr>
            <p:spPr>
              <a:xfrm>
                <a:off x="-1" y="331493"/>
                <a:ext cx="449250" cy="77953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" name="Oval 8"/>
              <p:cNvSpPr/>
              <p:nvPr/>
            </p:nvSpPr>
            <p:spPr>
              <a:xfrm>
                <a:off x="-2" y="84556"/>
                <a:ext cx="457203" cy="4572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91" name="자유형: 도형 25"/>
            <p:cNvSpPr/>
            <p:nvPr/>
          </p:nvSpPr>
          <p:spPr>
            <a:xfrm>
              <a:off x="-1" y="-2"/>
              <a:ext cx="2544137" cy="197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52" y="0"/>
                  </a:moveTo>
                  <a:lnTo>
                    <a:pt x="13424" y="0"/>
                  </a:lnTo>
                  <a:lnTo>
                    <a:pt x="13837" y="4256"/>
                  </a:lnTo>
                  <a:lnTo>
                    <a:pt x="14096" y="4320"/>
                  </a:lnTo>
                  <a:cubicBezTo>
                    <a:pt x="14740" y="4534"/>
                    <a:pt x="15290" y="5048"/>
                    <a:pt x="15653" y="5739"/>
                  </a:cubicBezTo>
                  <a:lnTo>
                    <a:pt x="15786" y="6057"/>
                  </a:lnTo>
                  <a:lnTo>
                    <a:pt x="15998" y="6029"/>
                  </a:lnTo>
                  <a:cubicBezTo>
                    <a:pt x="17111" y="6029"/>
                    <a:pt x="18066" y="6902"/>
                    <a:pt x="18474" y="8146"/>
                  </a:cubicBezTo>
                  <a:lnTo>
                    <a:pt x="18516" y="8319"/>
                  </a:lnTo>
                  <a:lnTo>
                    <a:pt x="18607" y="8283"/>
                  </a:lnTo>
                  <a:cubicBezTo>
                    <a:pt x="18725" y="8252"/>
                    <a:pt x="18847" y="8235"/>
                    <a:pt x="18972" y="8235"/>
                  </a:cubicBezTo>
                  <a:cubicBezTo>
                    <a:pt x="19847" y="8235"/>
                    <a:pt x="20577" y="9036"/>
                    <a:pt x="20746" y="10101"/>
                  </a:cubicBezTo>
                  <a:lnTo>
                    <a:pt x="20761" y="10286"/>
                  </a:lnTo>
                  <a:lnTo>
                    <a:pt x="21302" y="10357"/>
                  </a:lnTo>
                  <a:lnTo>
                    <a:pt x="21600" y="10471"/>
                  </a:lnTo>
                  <a:lnTo>
                    <a:pt x="21600" y="21600"/>
                  </a:lnTo>
                  <a:lnTo>
                    <a:pt x="3013" y="21600"/>
                  </a:lnTo>
                  <a:lnTo>
                    <a:pt x="2905" y="21524"/>
                  </a:lnTo>
                  <a:cubicBezTo>
                    <a:pt x="2509" y="21182"/>
                    <a:pt x="2167" y="20723"/>
                    <a:pt x="2072" y="20127"/>
                  </a:cubicBezTo>
                  <a:lnTo>
                    <a:pt x="2050" y="19848"/>
                  </a:lnTo>
                  <a:lnTo>
                    <a:pt x="2010" y="19894"/>
                  </a:lnTo>
                  <a:cubicBezTo>
                    <a:pt x="1687" y="20176"/>
                    <a:pt x="1297" y="20341"/>
                    <a:pt x="877" y="20341"/>
                  </a:cubicBezTo>
                  <a:cubicBezTo>
                    <a:pt x="597" y="20341"/>
                    <a:pt x="330" y="20268"/>
                    <a:pt x="87" y="20135"/>
                  </a:cubicBezTo>
                  <a:lnTo>
                    <a:pt x="0" y="20074"/>
                  </a:lnTo>
                  <a:lnTo>
                    <a:pt x="0" y="15378"/>
                  </a:lnTo>
                  <a:lnTo>
                    <a:pt x="87" y="15317"/>
                  </a:lnTo>
                  <a:cubicBezTo>
                    <a:pt x="330" y="15184"/>
                    <a:pt x="597" y="15111"/>
                    <a:pt x="877" y="15111"/>
                  </a:cubicBezTo>
                  <a:cubicBezTo>
                    <a:pt x="1017" y="15111"/>
                    <a:pt x="1153" y="15130"/>
                    <a:pt x="1285" y="15164"/>
                  </a:cubicBezTo>
                  <a:lnTo>
                    <a:pt x="1379" y="15202"/>
                  </a:lnTo>
                  <a:lnTo>
                    <a:pt x="1358" y="14932"/>
                  </a:lnTo>
                  <a:cubicBezTo>
                    <a:pt x="1358" y="12741"/>
                    <a:pt x="2735" y="10965"/>
                    <a:pt x="4434" y="10965"/>
                  </a:cubicBezTo>
                  <a:cubicBezTo>
                    <a:pt x="4646" y="10965"/>
                    <a:pt x="4853" y="10993"/>
                    <a:pt x="5054" y="11045"/>
                  </a:cubicBezTo>
                  <a:lnTo>
                    <a:pt x="5244" y="11121"/>
                  </a:lnTo>
                  <a:lnTo>
                    <a:pt x="5351" y="10953"/>
                  </a:lnTo>
                  <a:cubicBezTo>
                    <a:pt x="5908" y="10235"/>
                    <a:pt x="6677" y="9791"/>
                    <a:pt x="7526" y="9791"/>
                  </a:cubicBezTo>
                  <a:lnTo>
                    <a:pt x="7613" y="9802"/>
                  </a:lnTo>
                  <a:lnTo>
                    <a:pt x="7552" y="9549"/>
                  </a:lnTo>
                  <a:cubicBezTo>
                    <a:pt x="7535" y="9442"/>
                    <a:pt x="7526" y="9332"/>
                    <a:pt x="7526" y="9219"/>
                  </a:cubicBezTo>
                  <a:cubicBezTo>
                    <a:pt x="7526" y="8428"/>
                    <a:pt x="7961" y="7768"/>
                    <a:pt x="8539" y="7616"/>
                  </a:cubicBezTo>
                  <a:lnTo>
                    <a:pt x="8592" y="7609"/>
                  </a:lnTo>
                  <a:lnTo>
                    <a:pt x="8627" y="7161"/>
                  </a:lnTo>
                  <a:cubicBezTo>
                    <a:pt x="8857" y="5708"/>
                    <a:pt x="9854" y="4615"/>
                    <a:pt x="11049" y="4615"/>
                  </a:cubicBezTo>
                  <a:lnTo>
                    <a:pt x="11400" y="466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3" name="Frame 11"/>
          <p:cNvSpPr/>
          <p:nvPr/>
        </p:nvSpPr>
        <p:spPr>
          <a:xfrm>
            <a:off x="251519" y="339501"/>
            <a:ext cx="8640961" cy="4464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38" y="267"/>
                </a:moveTo>
                <a:lnTo>
                  <a:pt x="138" y="21333"/>
                </a:lnTo>
                <a:lnTo>
                  <a:pt x="21462" y="21333"/>
                </a:lnTo>
                <a:lnTo>
                  <a:pt x="21462" y="26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4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048" y="2389251"/>
            <a:ext cx="2493606" cy="251293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s and Contents Layout">
    <p:bg>
      <p:bgPr>
        <a:solidFill>
          <a:srgbClr val="EE9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3"/>
          <p:cNvSpPr/>
          <p:nvPr/>
        </p:nvSpPr>
        <p:spPr>
          <a:xfrm>
            <a:off x="-1" y="0"/>
            <a:ext cx="2987826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543" y="411510"/>
            <a:ext cx="2303285" cy="13681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>
                <a:latin typeface="Impact"/>
                <a:ea typeface="Impact"/>
                <a:cs typeface="Impact"/>
                <a:sym typeface="Impact"/>
              </a:defRPr>
            </a:lvl1pPr>
            <a:lvl2pPr marL="824592" indent="-367392">
              <a:spcBef>
                <a:spcPts val="800"/>
              </a:spcBef>
              <a:buFontTx/>
              <a:defRPr sz="3600">
                <a:latin typeface="Impact"/>
                <a:ea typeface="Impact"/>
                <a:cs typeface="Impact"/>
                <a:sym typeface="Impact"/>
              </a:defRPr>
            </a:lvl2pPr>
            <a:lvl3pPr marL="1257300" indent="-342900">
              <a:spcBef>
                <a:spcPts val="800"/>
              </a:spcBef>
              <a:buFontTx/>
              <a:defRPr sz="3600">
                <a:latin typeface="Impact"/>
                <a:ea typeface="Impact"/>
                <a:cs typeface="Impact"/>
                <a:sym typeface="Impact"/>
              </a:defRPr>
            </a:lvl3pPr>
            <a:lvl4pPr marL="1783078" indent="-411478">
              <a:spcBef>
                <a:spcPts val="800"/>
              </a:spcBef>
              <a:buFontTx/>
              <a:defRPr sz="3600">
                <a:latin typeface="Impact"/>
                <a:ea typeface="Impact"/>
                <a:cs typeface="Impact"/>
                <a:sym typeface="Impact"/>
              </a:defRPr>
            </a:lvl4pPr>
            <a:lvl5pPr marL="2240278" indent="-411478">
              <a:spcBef>
                <a:spcPts val="800"/>
              </a:spcBef>
              <a:buFontTx/>
              <a:defRPr sz="36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543" y="1779660"/>
            <a:ext cx="2303285" cy="50405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22325" indent="-322325" defTabSz="859536">
              <a:spcBef>
                <a:spcPts val="600"/>
              </a:spcBef>
              <a:defRPr sz="3008"/>
            </a:pPr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23478"/>
            <a:ext cx="9144000" cy="5760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800"/>
              </a:spcBef>
              <a:buSzTx/>
              <a:buFontTx/>
              <a:buNone/>
              <a:defRPr sz="3600">
                <a:solidFill>
                  <a:srgbClr val="404040"/>
                </a:solidFill>
              </a:defRPr>
            </a:lvl1pPr>
            <a:lvl2pPr marL="824592" indent="-367392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2pPr>
            <a:lvl3pPr marL="1257300" indent="-342900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3pPr>
            <a:lvl4pPr marL="1783078" indent="-411478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4pPr>
            <a:lvl5pPr marL="2240278" indent="-411478" algn="ctr">
              <a:spcBef>
                <a:spcPts val="800"/>
              </a:spcBef>
              <a:buFontTx/>
              <a:defRPr sz="36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699541"/>
            <a:ext cx="9144000" cy="2880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57734" indent="-157734" defTabSz="420623">
              <a:spcBef>
                <a:spcPts val="300"/>
              </a:spcBef>
              <a:defRPr sz="1472"/>
            </a:pPr>
            <a:endParaRPr/>
          </a:p>
        </p:txBody>
      </p:sp>
      <p:sp>
        <p:nvSpPr>
          <p:cNvPr id="125" name="Rectangle 1"/>
          <p:cNvSpPr/>
          <p:nvPr/>
        </p:nvSpPr>
        <p:spPr>
          <a:xfrm>
            <a:off x="0" y="3507854"/>
            <a:ext cx="9144000" cy="1635648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6" name="Rectangle 2"/>
          <p:cNvSpPr/>
          <p:nvPr/>
        </p:nvSpPr>
        <p:spPr>
          <a:xfrm>
            <a:off x="0" y="4899037"/>
            <a:ext cx="9144000" cy="2444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7" name="Redondear rectángulo de esquina del mismo lado 8"/>
          <p:cNvSpPr/>
          <p:nvPr/>
        </p:nvSpPr>
        <p:spPr>
          <a:xfrm>
            <a:off x="5004048" y="4423419"/>
            <a:ext cx="38164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9" y="0"/>
                </a:moveTo>
                <a:lnTo>
                  <a:pt x="20921" y="0"/>
                </a:lnTo>
                <a:cubicBezTo>
                  <a:pt x="21296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304" y="0"/>
                  <a:pt x="679" y="0"/>
                </a:cubicBezTo>
                <a:close/>
              </a:path>
            </a:pathLst>
          </a:custGeom>
          <a:solidFill>
            <a:srgbClr val="8DBF3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Images and Contents Layout">
    <p:bg>
      <p:bgPr>
        <a:solidFill>
          <a:srgbClr val="EE9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123478"/>
            <a:ext cx="9144000" cy="5760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800"/>
              </a:spcBef>
              <a:buSzTx/>
              <a:buFontTx/>
              <a:buNone/>
              <a:defRPr sz="3600">
                <a:solidFill>
                  <a:srgbClr val="FFFFFF"/>
                </a:solidFill>
              </a:defRPr>
            </a:lvl1pPr>
            <a:lvl2pPr marL="824592" indent="-367392" algn="ctr">
              <a:spcBef>
                <a:spcPts val="800"/>
              </a:spcBef>
              <a:buFontTx/>
              <a:defRPr sz="3600">
                <a:solidFill>
                  <a:srgbClr val="FFFFFF"/>
                </a:solidFill>
              </a:defRPr>
            </a:lvl2pPr>
            <a:lvl3pPr marL="1257300" indent="-342900" algn="ctr">
              <a:spcBef>
                <a:spcPts val="800"/>
              </a:spcBef>
              <a:buFontTx/>
              <a:defRPr sz="3600">
                <a:solidFill>
                  <a:srgbClr val="FFFFFF"/>
                </a:solidFill>
              </a:defRPr>
            </a:lvl3pPr>
            <a:lvl4pPr marL="1783078" indent="-411478" algn="ctr">
              <a:spcBef>
                <a:spcPts val="800"/>
              </a:spcBef>
              <a:buFontTx/>
              <a:defRPr sz="3600">
                <a:solidFill>
                  <a:srgbClr val="FFFFFF"/>
                </a:solidFill>
              </a:defRPr>
            </a:lvl4pPr>
            <a:lvl5pPr marL="2240278" indent="-411478" algn="ctr">
              <a:spcBef>
                <a:spcPts val="800"/>
              </a:spcBef>
              <a:buFontTx/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699541"/>
            <a:ext cx="9144000" cy="2880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57734" indent="-157734" defTabSz="420623">
              <a:spcBef>
                <a:spcPts val="300"/>
              </a:spcBef>
              <a:defRPr sz="1472"/>
            </a:pPr>
            <a:endParaRPr/>
          </a:p>
        </p:txBody>
      </p:sp>
      <p:pic>
        <p:nvPicPr>
          <p:cNvPr id="13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28601" y="995665"/>
            <a:ext cx="6438184" cy="327456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0339" y="1404993"/>
            <a:ext cx="3085597" cy="228187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9" name="Rectangle 2"/>
          <p:cNvSpPr/>
          <p:nvPr/>
        </p:nvSpPr>
        <p:spPr>
          <a:xfrm>
            <a:off x="0" y="4899037"/>
            <a:ext cx="9144000" cy="2444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0" name="Redondear rectángulo de esquina del mismo lado 8"/>
          <p:cNvSpPr/>
          <p:nvPr/>
        </p:nvSpPr>
        <p:spPr>
          <a:xfrm>
            <a:off x="5004048" y="4423419"/>
            <a:ext cx="38164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9" y="0"/>
                </a:moveTo>
                <a:lnTo>
                  <a:pt x="20921" y="0"/>
                </a:lnTo>
                <a:cubicBezTo>
                  <a:pt x="21296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304" y="0"/>
                  <a:pt x="679" y="0"/>
                </a:cubicBezTo>
                <a:close/>
              </a:path>
            </a:pathLst>
          </a:custGeom>
          <a:solidFill>
            <a:srgbClr val="8DBF3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Images and Contents Layout">
    <p:bg>
      <p:bgPr>
        <a:solidFill>
          <a:srgbClr val="EE9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48064" y="1431235"/>
            <a:ext cx="2568436" cy="228027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04000" y="3703499"/>
            <a:ext cx="1440002" cy="144000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08062" y="0"/>
            <a:ext cx="1440002" cy="1440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Images and Contents Layout">
    <p:bg>
      <p:bgPr>
        <a:solidFill>
          <a:srgbClr val="E8A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2"/>
          <p:cNvSpPr>
            <a:spLocks noGrp="1"/>
          </p:cNvSpPr>
          <p:nvPr>
            <p:ph type="pic" idx="13"/>
          </p:nvPr>
        </p:nvSpPr>
        <p:spPr>
          <a:xfrm>
            <a:off x="0" y="-3"/>
            <a:ext cx="9144000" cy="307657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9" name="Rectangle 2"/>
          <p:cNvSpPr/>
          <p:nvPr/>
        </p:nvSpPr>
        <p:spPr>
          <a:xfrm>
            <a:off x="0" y="4899037"/>
            <a:ext cx="9144000" cy="2444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0" name="Redondear rectángulo de esquina del mismo lado 3"/>
          <p:cNvSpPr/>
          <p:nvPr/>
        </p:nvSpPr>
        <p:spPr>
          <a:xfrm>
            <a:off x="5004048" y="4423419"/>
            <a:ext cx="38164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9" y="0"/>
                </a:moveTo>
                <a:lnTo>
                  <a:pt x="20921" y="0"/>
                </a:lnTo>
                <a:cubicBezTo>
                  <a:pt x="21296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304" y="0"/>
                  <a:pt x="679" y="0"/>
                </a:cubicBezTo>
                <a:close/>
              </a:path>
            </a:pathLst>
          </a:custGeom>
          <a:solidFill>
            <a:srgbClr val="8DBF3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4971882"/>
            <a:ext cx="9144000" cy="244465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Redondear rectángulo de esquina del mismo lado 6"/>
          <p:cNvSpPr/>
          <p:nvPr/>
        </p:nvSpPr>
        <p:spPr>
          <a:xfrm rot="10800000">
            <a:off x="4990367" y="1173"/>
            <a:ext cx="3816426" cy="1058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8" y="0"/>
                </a:moveTo>
                <a:lnTo>
                  <a:pt x="20602" y="0"/>
                </a:lnTo>
                <a:cubicBezTo>
                  <a:pt x="21153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447" y="0"/>
                  <a:pt x="998" y="0"/>
                </a:cubicBezTo>
                <a:close/>
              </a:path>
            </a:pathLst>
          </a:custGeom>
          <a:solidFill>
            <a:srgbClr val="02814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Redondear rectángulo de esquina del mismo lado 19"/>
          <p:cNvSpPr/>
          <p:nvPr/>
        </p:nvSpPr>
        <p:spPr>
          <a:xfrm>
            <a:off x="4990367" y="4515965"/>
            <a:ext cx="38164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9" y="0"/>
                </a:moveTo>
                <a:lnTo>
                  <a:pt x="20921" y="0"/>
                </a:lnTo>
                <a:cubicBezTo>
                  <a:pt x="21296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304" y="0"/>
                  <a:pt x="679" y="0"/>
                </a:cubicBezTo>
                <a:close/>
              </a:path>
            </a:pathLst>
          </a:custGeom>
          <a:solidFill>
            <a:srgbClr val="8DBF3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" name="Imagen 8" descr="Imagen 8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804248" y="483518"/>
            <a:ext cx="1584178" cy="410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7" descr="Imagen 7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79511" y="339502"/>
            <a:ext cx="4773918" cy="432048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370012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4635136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" y="117198"/>
            <a:ext cx="4863661" cy="486366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CuadroTexto 1"/>
          <p:cNvSpPr txBox="1"/>
          <p:nvPr/>
        </p:nvSpPr>
        <p:spPr>
          <a:xfrm>
            <a:off x="5292080" y="4659981"/>
            <a:ext cx="3456386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s-ES" dirty="0" smtClean="0"/>
              <a:t>Lic. Elizabeth Romero </a:t>
            </a:r>
            <a:endParaRPr dirty="0"/>
          </a:p>
        </p:txBody>
      </p:sp>
      <p:sp>
        <p:nvSpPr>
          <p:cNvPr id="256" name="CuadroTexto 6"/>
          <p:cNvSpPr txBox="1"/>
          <p:nvPr/>
        </p:nvSpPr>
        <p:spPr>
          <a:xfrm>
            <a:off x="4561609" y="1901166"/>
            <a:ext cx="4063567" cy="14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4400">
                <a:latin typeface="Impact"/>
                <a:ea typeface="Impact"/>
                <a:cs typeface="Impact"/>
                <a:sym typeface="Impact"/>
              </a:defRPr>
            </a:pPr>
            <a:r>
              <a:rPr lang="es-ES" dirty="0" smtClean="0"/>
              <a:t>DESARROLLO COGNITIVO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8" y="280555"/>
            <a:ext cx="8042565" cy="4312346"/>
          </a:xfrm>
          <a:prstGeom prst="rect">
            <a:avLst/>
          </a:prstGeom>
        </p:spPr>
      </p:pic>
      <p:sp>
        <p:nvSpPr>
          <p:cNvPr id="21" name="Elipse 20"/>
          <p:cNvSpPr/>
          <p:nvPr/>
        </p:nvSpPr>
        <p:spPr>
          <a:xfrm>
            <a:off x="623455" y="280655"/>
            <a:ext cx="384463" cy="519345"/>
          </a:xfrm>
          <a:prstGeom prst="ellipse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165764" y="280555"/>
            <a:ext cx="384463" cy="519345"/>
          </a:xfrm>
          <a:prstGeom prst="ellipse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2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5708073" y="325782"/>
            <a:ext cx="384463" cy="519345"/>
          </a:xfrm>
          <a:prstGeom prst="ellipse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 smtClean="0"/>
              <a:t>3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519545" y="1499854"/>
            <a:ext cx="384463" cy="519345"/>
          </a:xfrm>
          <a:prstGeom prst="ellipse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4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3162300" y="1499855"/>
            <a:ext cx="384463" cy="519345"/>
          </a:xfrm>
          <a:prstGeom prst="ellipse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 smtClean="0"/>
              <a:t>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5701146" y="1589909"/>
            <a:ext cx="384463" cy="519345"/>
          </a:xfrm>
          <a:prstGeom prst="ellipse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6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566304" y="2842120"/>
            <a:ext cx="384463" cy="519345"/>
          </a:xfrm>
          <a:prstGeom prst="ellipse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 smtClean="0"/>
              <a:t>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3148444" y="2828267"/>
            <a:ext cx="384463" cy="519345"/>
          </a:xfrm>
          <a:prstGeom prst="ellipse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8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5701145" y="3087940"/>
            <a:ext cx="384463" cy="519345"/>
          </a:xfrm>
          <a:prstGeom prst="ellipse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 smtClean="0"/>
              <a:t>9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02849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6626" y="1755020"/>
            <a:ext cx="2473037" cy="646327"/>
          </a:xfrm>
          <a:prstGeom prst="rect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QUE NÚMERO ES ESTA IMAGEN ?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050" name="Picture 2" descr="Caritas | Plantillas de emojis, Emojis, Imágenes de emoj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6" t="34824" r="1314" b="33710"/>
          <a:stretch/>
        </p:blipFill>
        <p:spPr bwMode="auto">
          <a:xfrm>
            <a:off x="1390059" y="660985"/>
            <a:ext cx="3009617" cy="29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532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503435" y="123476"/>
            <a:ext cx="8106310" cy="5760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786383">
              <a:spcBef>
                <a:spcPts val="700"/>
              </a:spcBef>
              <a:defRPr sz="3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s-BO" sz="3200" b="1" dirty="0">
                <a:latin typeface="Calibri" panose="020F0502020204030204" pitchFamily="34" charset="0"/>
                <a:ea typeface="Calibri" panose="020F0502020204030204" pitchFamily="34" charset="0"/>
              </a:rPr>
              <a:t>EJERCICIOS DE </a:t>
            </a:r>
            <a:r>
              <a:rPr lang="es-BO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ESTIMULACIÓN COGNITIVA</a:t>
            </a:r>
            <a:endParaRPr dirty="0"/>
          </a:p>
        </p:txBody>
      </p:sp>
      <p:sp>
        <p:nvSpPr>
          <p:cNvPr id="326" name="Text Placeholder 2"/>
          <p:cNvSpPr>
            <a:spLocks noGrp="1"/>
          </p:cNvSpPr>
          <p:nvPr>
            <p:ph type="body" idx="13"/>
          </p:nvPr>
        </p:nvSpPr>
        <p:spPr>
          <a:xfrm>
            <a:off x="779318" y="699541"/>
            <a:ext cx="8031585" cy="288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marL="0" indent="0" algn="ctr">
              <a:spcBef>
                <a:spcPts val="300"/>
              </a:spcBef>
              <a:buSzTx/>
              <a:buNone/>
              <a:defRPr sz="1400">
                <a:solidFill>
                  <a:srgbClr val="404040"/>
                </a:solidFill>
              </a:defRPr>
            </a:lvl1pPr>
          </a:lstStyle>
          <a:p>
            <a:r>
              <a:rPr lang="es-ES" sz="1800" b="1" dirty="0" smtClean="0">
                <a:solidFill>
                  <a:srgbClr val="7030A0"/>
                </a:solidFill>
              </a:rPr>
              <a:t>La mejor manera de aprender de las niñas y niños es jugando.</a:t>
            </a:r>
            <a:endParaRPr sz="1800" b="1" dirty="0">
              <a:solidFill>
                <a:srgbClr val="7030A0"/>
              </a:solidFill>
            </a:endParaRPr>
          </a:p>
        </p:txBody>
      </p:sp>
      <p:sp>
        <p:nvSpPr>
          <p:cNvPr id="327" name="TextBox 11"/>
          <p:cNvSpPr txBox="1"/>
          <p:nvPr/>
        </p:nvSpPr>
        <p:spPr>
          <a:xfrm>
            <a:off x="3563887" y="1435972"/>
            <a:ext cx="194421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32" name="그림 개체 틀 13" descr="그림 개체 틀 13"/>
          <p:cNvPicPr>
            <a:picLocks noGrp="1" noChangeAspect="1"/>
          </p:cNvPicPr>
          <p:nvPr>
            <p:ph type="pic" idx="19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736054" y="3085151"/>
            <a:ext cx="1440162" cy="1728193"/>
          </a:xfrm>
          <a:prstGeom prst="rect">
            <a:avLst/>
          </a:prstGeom>
        </p:spPr>
      </p:pic>
      <p:pic>
        <p:nvPicPr>
          <p:cNvPr id="333" name="그림 개체 틀 19" descr="그림 개체 틀 19"/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77" y="1267205"/>
            <a:ext cx="2292189" cy="21942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54" y="1275608"/>
            <a:ext cx="1397596" cy="17197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31" y="3085151"/>
            <a:ext cx="1405913" cy="17188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2" t="10235" r="1332" b="12506"/>
          <a:stretch/>
        </p:blipFill>
        <p:spPr>
          <a:xfrm>
            <a:off x="3386488" y="3534120"/>
            <a:ext cx="2270164" cy="126465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83233" y="1225800"/>
            <a:ext cx="2652159" cy="2308320"/>
          </a:xfrm>
          <a:prstGeom prst="rect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MEMORIA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s-ES" dirty="0" smtClean="0"/>
              <a:t>ROMPECABEZAS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SALTAR LA CUERDA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s-ES" dirty="0" smtClean="0"/>
              <a:t>CANTOS Y MOVIMIENTOS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VEO</a:t>
            </a:r>
            <a:r>
              <a:rPr kumimoji="0" lang="es-E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es-E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VEO</a:t>
            </a:r>
            <a:endParaRPr kumimoji="0" lang="es-ES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s-ES" baseline="0" dirty="0" smtClean="0"/>
              <a:t>TEATRO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5" y="191390"/>
            <a:ext cx="6276110" cy="42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91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3682" y="348901"/>
            <a:ext cx="5413664" cy="397031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smtClean="0"/>
              <a:t>No responde a ningún estimulo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smtClean="0"/>
              <a:t>No le llama la atención ningún juguete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No fija su atención cuando le hablas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smtClean="0"/>
              <a:t>No tiene interés en comunicarse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Le es difícil alcanzar un juguete</a:t>
            </a:r>
            <a:r>
              <a:rPr kumimoji="0" lang="es-E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que esta cerca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No le llama la atención ningún juego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smtClean="0"/>
              <a:t>No muestra interés por los juegos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No</a:t>
            </a:r>
            <a:r>
              <a:rPr kumimoji="0" lang="es-E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reconoce las partes de su cuerpo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baseline="0" dirty="0" smtClean="0"/>
              <a:t>No</a:t>
            </a:r>
            <a:r>
              <a:rPr lang="es-ES" b="1" dirty="0" smtClean="0"/>
              <a:t> comprende ordenes sencillas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No responde</a:t>
            </a:r>
            <a:r>
              <a:rPr kumimoji="0" lang="es-E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a preguntas sencillas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baseline="0" dirty="0" smtClean="0"/>
              <a:t>Confunde</a:t>
            </a:r>
            <a:r>
              <a:rPr lang="es-ES" b="1" dirty="0" smtClean="0"/>
              <a:t> colores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No</a:t>
            </a:r>
            <a:r>
              <a:rPr kumimoji="0" lang="es-E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presta atención a lo que se le indica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No comprende lo que se le enseña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smtClean="0"/>
              <a:t>Confunde los tiempos. </a:t>
            </a:r>
            <a:endParaRPr kumimoji="0" lang="es-ES" sz="18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09756" y="4613563"/>
            <a:ext cx="3241962" cy="36932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b="1" dirty="0" smtClean="0"/>
              <a:t>SIGNOS DE ALERTA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58622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7" y="2139704"/>
            <a:ext cx="2597623" cy="28955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52463" y="1563284"/>
            <a:ext cx="4572000" cy="18913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B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los niños, niñas aprenden  a comunicarse y a desarrollar el </a:t>
            </a:r>
            <a:r>
              <a:rPr lang="es-BO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lenguaje. </a:t>
            </a:r>
            <a:endParaRPr lang="es-B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B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B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565" y="1278082"/>
            <a:ext cx="4753898" cy="25457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dondear rectángulo de esquina del mismo lado 3"/>
          <p:cNvSpPr/>
          <p:nvPr/>
        </p:nvSpPr>
        <p:spPr>
          <a:xfrm rot="10800000">
            <a:off x="2051718" y="-4"/>
            <a:ext cx="5480863" cy="1430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0" y="0"/>
                </a:moveTo>
                <a:lnTo>
                  <a:pt x="20660" y="0"/>
                </a:lnTo>
                <a:cubicBezTo>
                  <a:pt x="21179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421" y="0"/>
                  <a:pt x="940" y="0"/>
                </a:cubicBezTo>
                <a:close/>
              </a:path>
            </a:pathLst>
          </a:custGeom>
          <a:solidFill>
            <a:srgbClr val="F7A51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5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2051718" y="339501"/>
            <a:ext cx="5480863" cy="5760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86383">
              <a:spcBef>
                <a:spcPts val="700"/>
              </a:spcBef>
              <a:defRPr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DESARROLLO </a:t>
            </a:r>
            <a:r>
              <a:rPr lang="es-B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SOCIOEMOCIONAL </a:t>
            </a:r>
            <a:endParaRPr lang="es-B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" name="CuadroTexto 4"/>
          <p:cNvSpPr txBox="1"/>
          <p:nvPr/>
        </p:nvSpPr>
        <p:spPr>
          <a:xfrm>
            <a:off x="5670987" y="4659981"/>
            <a:ext cx="3456386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CRECIENDO CONTIGO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71654" y="1269213"/>
            <a:ext cx="4037742" cy="345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desarrollo Socioemocional 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desarrollo socioemocional Identifica los cambios en la actitud de los demás (mamá, papá) y desarrolla la habilidad de interactuar con niños, niñas y personas adultas. Esta área incluye la capacidad de expresar emociones y adquirir comportamientos valorados por la sociedad y la cultura local, así como la construcción de una imagen propia.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aprendizaje socioemocional es el proceso de desarrollar y usar habilidades sociales y emocionales.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8540" y="2200062"/>
            <a:ext cx="316427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B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26282" y="1590245"/>
            <a:ext cx="3831154" cy="253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niña y niño tiene la habilidad de relacionarse con otras personas, expresar emociones, construir su propia imagen y adquirir conductas aceptables por la sociedad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“El desarrollo emocional o afectivo se refiere al proceso por el cual el niño construye su identidad (su yo), su autoestima, su seguridad y la confianza en sí mismo y en el mundo que lo </a:t>
            </a:r>
            <a:r>
              <a:rPr lang="es-ES" sz="14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rodea</a:t>
            </a:r>
            <a:r>
              <a:rPr lang="es-ES" sz="14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14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ubicándose a sí mismo como una persona única y distinta</a:t>
            </a:r>
            <a:r>
              <a:rPr lang="es-ES" sz="14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BO" sz="14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44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04009" y="1288473"/>
            <a:ext cx="7065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NIÑO PUEDE DISTINGUIR LAS EMOCIONES, IDENTIFICARLAS, MANEJARLAS, EXPRESARLAS Y CONTROLARLAS. ES UN PROCESO COMPLEJO QUE INVOLUCRA TANTO LOS ASPECTOS CONSIENTES COMO LOS INCONSCIENTES”.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455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6" y="135080"/>
            <a:ext cx="8177644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52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28600"/>
            <a:ext cx="8198427" cy="45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100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ángulo 6"/>
          <p:cNvSpPr/>
          <p:nvPr/>
        </p:nvSpPr>
        <p:spPr>
          <a:xfrm>
            <a:off x="0" y="-5147"/>
            <a:ext cx="9144000" cy="1640793"/>
          </a:xfrm>
          <a:prstGeom prst="rect">
            <a:avLst/>
          </a:prstGeom>
          <a:solidFill>
            <a:srgbClr val="F7A51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8" name="Elipse 7"/>
          <p:cNvSpPr/>
          <p:nvPr/>
        </p:nvSpPr>
        <p:spPr>
          <a:xfrm>
            <a:off x="3203848" y="645646"/>
            <a:ext cx="2736304" cy="273630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09" name="Imagen 10" descr="Imagen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7646" y="716294"/>
            <a:ext cx="2828708" cy="2828707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44530" y="3914453"/>
            <a:ext cx="8322068" cy="1077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00"/>
              </a:spcBef>
              <a:defRPr sz="1400"/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2000" dirty="0" smtClean="0">
                <a:ea typeface="Calibri" panose="020F0502020204030204" pitchFamily="34" charset="0"/>
              </a:rPr>
              <a:t>El </a:t>
            </a:r>
            <a:r>
              <a:rPr lang="es-B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</a:t>
            </a:r>
            <a:r>
              <a:rPr lang="es-B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Creciendo Contigo</a:t>
            </a:r>
            <a:r>
              <a:rPr lang="es-BO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B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 dirigido a madres, padres y cuidadores para fortalecer sus conocimientos y prácticas en el cuidado  y protección  de sus hijos menores de 6 años para ayudarles a desarrollar al máximo su potencial. </a:t>
            </a:r>
            <a:endParaRPr lang="es-B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sz="2400" dirty="0"/>
          </a:p>
        </p:txBody>
      </p:sp>
      <p:pic>
        <p:nvPicPr>
          <p:cNvPr id="312" name="Imagen 15" descr="Imagen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7219" y="980975"/>
            <a:ext cx="1516869" cy="2105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4854" y="1379168"/>
            <a:ext cx="2078182" cy="369328"/>
          </a:xfrm>
          <a:prstGeom prst="rect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LIMITES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Redondear rectángulo de esquina sencilla 5"/>
          <p:cNvSpPr/>
          <p:nvPr/>
        </p:nvSpPr>
        <p:spPr>
          <a:xfrm>
            <a:off x="4000500" y="1503222"/>
            <a:ext cx="2182091" cy="369328"/>
          </a:xfrm>
          <a:prstGeom prst="round1Rect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HABLAR CLARO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00736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9708" y="537767"/>
            <a:ext cx="7003474" cy="272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Desarrollo Área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Cognitiva.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la habilidad de la niña y niño para atender y adaptarse a su entorno social; prestar atención, memorizar, conceptualizar, razonar, identificar, resolver problemas y tomar decisiones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s-ES" b="1" dirty="0" smtClean="0"/>
              <a:t>Desarrollo Área </a:t>
            </a:r>
            <a:r>
              <a:rPr lang="es-ES" b="1" dirty="0"/>
              <a:t>Social, emocional y autoayuda. </a:t>
            </a:r>
            <a:r>
              <a:rPr lang="es-ES" dirty="0"/>
              <a:t>Es la habilidad de la niña y niño de relacionarse con otras personas, expresar emociones, adquirir conductas aceptables por la sociedad y la construcción de una imagen propia. </a:t>
            </a:r>
            <a:endParaRPr lang="en-US" dirty="0"/>
          </a:p>
          <a:p>
            <a:pPr lvl="0">
              <a:lnSpc>
                <a:spcPct val="107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410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5862" y="294015"/>
            <a:ext cx="8863446" cy="4524311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 smtClean="0"/>
              <a:t>PREGUNTAS (Encierre o complete con la respuesta correcta)</a:t>
            </a:r>
          </a:p>
          <a:p>
            <a:pPr lvl="0"/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1.-</a:t>
            </a:r>
            <a:r>
              <a:rPr kumimoji="0" lang="es-E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El desarrollo cognitivo es la capacidad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niña 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niño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atender y adaptarse a su entorno social;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percibir, prestar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atención, memorizar, conceptualizar, razonar, identificar, resolver problemas y tomar decisiones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FALSO                                    VERDADERO</a:t>
            </a:r>
          </a:p>
          <a:p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2.- </a:t>
            </a:r>
            <a:r>
              <a:rPr lang="es-ES" dirty="0"/>
              <a:t>Los bebes y niños menores de 2 años desarrollan cognitivamente por medio </a:t>
            </a:r>
            <a:r>
              <a:rPr lang="es-ES" dirty="0" smtClean="0"/>
              <a:t>de: ………………………………</a:t>
            </a:r>
          </a:p>
          <a:p>
            <a:endParaRPr lang="es-ES" dirty="0"/>
          </a:p>
          <a:p>
            <a:r>
              <a:rPr lang="es-ES" dirty="0" smtClean="0"/>
              <a:t>3.- </a:t>
            </a:r>
            <a:r>
              <a:rPr lang="es-ES" dirty="0"/>
              <a:t>Los niños a partir de los 2 años desarrollan aprendizajes por medio de:</a:t>
            </a:r>
            <a:endParaRPr lang="en-US" dirty="0"/>
          </a:p>
          <a:p>
            <a:endParaRPr lang="es-ES" dirty="0" smtClean="0"/>
          </a:p>
          <a:p>
            <a:pPr algn="ctr"/>
            <a:r>
              <a:rPr lang="es-ES" dirty="0" smtClean="0"/>
              <a:t>Sorpresas                 Experiencias                               Miedos </a:t>
            </a:r>
            <a:endParaRPr lang="es-ES" dirty="0"/>
          </a:p>
          <a:p>
            <a:r>
              <a:rPr lang="es-ES" dirty="0" smtClean="0"/>
              <a:t>4.- Observando el segundo video que cosas pueden cambiar las emociones de nuestros hijos.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………………………………………………………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9272601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7" y="2139704"/>
            <a:ext cx="2597623" cy="28955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15729" y="289288"/>
            <a:ext cx="5930320" cy="4408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BO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TAREA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madres, padres o cuidadores observaran a sus hijas, hijos, sobrinos, nietos los logros que tienen en el área del lenguaje y si estos aprendizajes están acordes a su edad.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 Mi hijo Roger Condori de 2 años ya dice gracias, pide su leche y esta aprendiendo a decir su nombre.</a:t>
            </a:r>
            <a:endParaRPr lang="es-BO" sz="28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441078"/>
            <a:ext cx="6196367" cy="42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0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-54706" y="4267606"/>
            <a:ext cx="9144000" cy="288034"/>
          </a:xfrm>
          <a:prstGeom prst="rect">
            <a:avLst/>
          </a:prstGeom>
        </p:spPr>
        <p:txBody>
          <a:bodyPr>
            <a:noAutofit/>
          </a:bodyPr>
          <a:lstStyle>
            <a:lvl1pPr defTabSz="429768">
              <a:spcBef>
                <a:spcPts val="300"/>
              </a:spcBef>
              <a:defRPr sz="1300" b="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sz="3200" dirty="0"/>
              <a:t>¡Gracias </a:t>
            </a:r>
            <a:r>
              <a:rPr sz="3200" dirty="0" err="1"/>
              <a:t>por</a:t>
            </a:r>
            <a:r>
              <a:rPr sz="3200" dirty="0"/>
              <a:t> </a:t>
            </a:r>
            <a:r>
              <a:rPr sz="3200" dirty="0" err="1"/>
              <a:t>su</a:t>
            </a:r>
            <a:r>
              <a:rPr sz="3200" dirty="0"/>
              <a:t> </a:t>
            </a:r>
            <a:r>
              <a:rPr sz="3200" dirty="0" err="1"/>
              <a:t>atención</a:t>
            </a:r>
            <a:r>
              <a:rPr sz="3200" dirty="0"/>
              <a:t>!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184" y="0"/>
            <a:ext cx="4954220" cy="40923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dondear rectángulo de esquina del mismo lado 3"/>
          <p:cNvSpPr/>
          <p:nvPr/>
        </p:nvSpPr>
        <p:spPr>
          <a:xfrm rot="10800000">
            <a:off x="2051718" y="-4"/>
            <a:ext cx="5480863" cy="1430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0" y="0"/>
                </a:moveTo>
                <a:lnTo>
                  <a:pt x="20660" y="0"/>
                </a:lnTo>
                <a:cubicBezTo>
                  <a:pt x="21179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421" y="0"/>
                  <a:pt x="940" y="0"/>
                </a:cubicBezTo>
                <a:close/>
              </a:path>
            </a:pathLst>
          </a:custGeom>
          <a:solidFill>
            <a:srgbClr val="F7A51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5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2051718" y="339501"/>
            <a:ext cx="5480863" cy="5760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86383">
              <a:spcBef>
                <a:spcPts val="700"/>
              </a:spcBef>
              <a:defRPr sz="3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DESARROLLO </a:t>
            </a:r>
            <a:r>
              <a:rPr lang="es-BO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COGNITIVO</a:t>
            </a:r>
            <a:endParaRPr lang="es-B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" name="CuadroTexto 4"/>
          <p:cNvSpPr txBox="1"/>
          <p:nvPr/>
        </p:nvSpPr>
        <p:spPr>
          <a:xfrm>
            <a:off x="5670987" y="4659981"/>
            <a:ext cx="3456386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CRECIENDO CONTIGO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7354" y="1590245"/>
            <a:ext cx="4037742" cy="2674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BO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desarrollo Cognitivo?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la capacidad del niño o de la niña para atender y adaptarse al ambiente físico y a su entorno social, que incluye: percibir, prestar atención, elegir, memorizar, conceptualizar, razonar, identificar, resolver problemas y tomar decisiones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BO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8540" y="2200062"/>
            <a:ext cx="316427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B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19693" y="1590245"/>
            <a:ext cx="4037743" cy="256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BO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Cognición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 </a:t>
            </a:r>
            <a:r>
              <a:rPr lang="es-ES" sz="16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cognitivo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es aquello que pertenece o que está relacionado al conocer. Éste, a su vez, es el cúmulo de información que se dispone gracias a un proceso de aprendizaje o a la experiencia</a:t>
            </a:r>
            <a:r>
              <a:rPr lang="es-ES" sz="16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es el proceso por el que una persona va adquiriendo conocimientos sobre lo que le rodea y desarrollar así su inteligencia y capacidades. </a:t>
            </a:r>
            <a:endParaRPr lang="es-BO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그림 개체 틀 2" descr="그림 개체 틀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45181" y="-5"/>
            <a:ext cx="4572000" cy="5143505"/>
          </a:xfrm>
          <a:prstGeom prst="rect">
            <a:avLst/>
          </a:prstGeom>
        </p:spPr>
      </p:pic>
      <p:sp>
        <p:nvSpPr>
          <p:cNvPr id="320" name="Frame 5"/>
          <p:cNvSpPr/>
          <p:nvPr/>
        </p:nvSpPr>
        <p:spPr>
          <a:xfrm>
            <a:off x="197766" y="159480"/>
            <a:ext cx="4176467" cy="4824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216" y="187"/>
                </a:moveTo>
                <a:lnTo>
                  <a:pt x="216" y="21413"/>
                </a:lnTo>
                <a:lnTo>
                  <a:pt x="21384" y="21413"/>
                </a:lnTo>
                <a:lnTo>
                  <a:pt x="21384" y="18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3" name="CuadroTexto 7"/>
          <p:cNvSpPr txBox="1"/>
          <p:nvPr/>
        </p:nvSpPr>
        <p:spPr>
          <a:xfrm>
            <a:off x="5473580" y="4621282"/>
            <a:ext cx="2537811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s-ES" dirty="0" smtClean="0"/>
              <a:t>Desarrollo cognitivo  </a:t>
            </a:r>
            <a:endParaRPr dirty="0"/>
          </a:p>
        </p:txBody>
      </p:sp>
      <p:sp>
        <p:nvSpPr>
          <p:cNvPr id="5" name="Rectángulo 4"/>
          <p:cNvSpPr/>
          <p:nvPr/>
        </p:nvSpPr>
        <p:spPr>
          <a:xfrm>
            <a:off x="431516" y="332531"/>
            <a:ext cx="3724848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Cuando nace aprende utilizando los reflejos, que son movimientos involuntarios dirigidos por el sistema nervioso.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 los siguientes 24 meses aprende a conocer a través de chupar, explorar y manipular los objetos.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los dos años en adelante utiliza el pensamiento y la actividad mental que se le ha grabado, antes de actuar.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edad escolar introduce la lógica para resolver problemas.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92080" y="213960"/>
            <a:ext cx="345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0"/>
              </a:spcBef>
              <a:spcAft>
                <a:spcPts val="1200"/>
              </a:spcAft>
            </a:pPr>
            <a:r>
              <a:rPr lang="es-ES" sz="1200" b="1" dirty="0" smtClean="0">
                <a:solidFill>
                  <a:srgbClr val="3A364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HABILIDADES COGNITIVAS MÁS IMPORTANTES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69766" y="528081"/>
            <a:ext cx="2015825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12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Atención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10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es-ES" sz="11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Memoria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5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n-US" sz="105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Autoconciencia</a:t>
            </a:r>
            <a:endParaRPr lang="en-US" sz="1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05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s-ES" sz="105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s-ES" sz="105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Razonamiento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s-ES" sz="100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Motivación y fijación de </a:t>
            </a: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05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es-ES" sz="105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Capacidad de </a:t>
            </a:r>
            <a:r>
              <a:rPr lang="es-ES" sz="105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asociación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05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s-ES" sz="105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Flexibilidad </a:t>
            </a:r>
            <a:r>
              <a:rPr lang="es-ES" sz="105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cognitiva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s-ES" sz="100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Resolución de </a:t>
            </a: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problemas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</a:t>
            </a:r>
            <a:r>
              <a:rPr lang="es-ES" sz="100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Creatividad y pensamiento </a:t>
            </a: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lateral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</a:t>
            </a:r>
            <a:r>
              <a:rPr lang="es-ES" sz="100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Percepción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 flipH="1">
            <a:off x="6868377" y="571500"/>
            <a:ext cx="1766455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120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11. Inhibición y gestión de la </a:t>
            </a:r>
            <a:r>
              <a:rPr lang="es-ES" sz="12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conducta</a:t>
            </a:r>
          </a:p>
          <a:p>
            <a:pPr>
              <a:spcBef>
                <a:spcPts val="600"/>
              </a:spcBef>
            </a:pPr>
            <a:endParaRPr lang="es-ES" sz="1200" b="1" dirty="0" smtClean="0">
              <a:solidFill>
                <a:srgbClr val="524D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11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  <a:r>
              <a:rPr lang="es-ES" sz="110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Anticipación y </a:t>
            </a:r>
            <a:r>
              <a:rPr lang="es-ES" sz="11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planificación</a:t>
            </a:r>
          </a:p>
          <a:p>
            <a:pPr>
              <a:spcBef>
                <a:spcPts val="600"/>
              </a:spcBef>
            </a:pPr>
            <a:endParaRPr lang="es-ES" sz="1100" b="1" dirty="0" smtClean="0">
              <a:solidFill>
                <a:srgbClr val="524D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105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</a:t>
            </a:r>
            <a:r>
              <a:rPr lang="es-ES" sz="105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Simbolización e </a:t>
            </a:r>
            <a:r>
              <a:rPr lang="es-ES" sz="105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interpretación</a:t>
            </a:r>
          </a:p>
          <a:p>
            <a:pPr>
              <a:spcBef>
                <a:spcPts val="600"/>
              </a:spcBef>
            </a:pPr>
            <a:endParaRPr lang="es-ES" sz="1050" b="1" dirty="0" smtClean="0">
              <a:solidFill>
                <a:srgbClr val="524D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100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 </a:t>
            </a: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Lenguaje</a:t>
            </a:r>
          </a:p>
          <a:p>
            <a:pPr>
              <a:spcBef>
                <a:spcPts val="600"/>
              </a:spcBef>
            </a:pPr>
            <a:endParaRPr lang="es-ES" sz="1000" b="1" dirty="0" smtClean="0">
              <a:solidFill>
                <a:srgbClr val="524D6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r>
              <a:rPr lang="es-ES" sz="1000" b="1" dirty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s-ES" sz="1000" b="1" dirty="0" smtClean="0">
                <a:solidFill>
                  <a:srgbClr val="524D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Metacognición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114110"/>
            <a:ext cx="8676409" cy="45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339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338570"/>
            <a:ext cx="3517464" cy="2020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60" y="338569"/>
            <a:ext cx="4067175" cy="40671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2495982"/>
            <a:ext cx="3595254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473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1407094"/>
            <a:ext cx="4796703" cy="30891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139740"/>
            <a:ext cx="3543300" cy="45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53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0" y="1766455"/>
            <a:ext cx="2143125" cy="20535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36" y="1766454"/>
            <a:ext cx="2150920" cy="191495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57" y="1728569"/>
            <a:ext cx="2305050" cy="199072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288472" y="715138"/>
            <a:ext cx="914400" cy="523216"/>
          </a:xfrm>
          <a:prstGeom prst="rect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1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709555" y="745915"/>
            <a:ext cx="924791" cy="461661"/>
          </a:xfrm>
          <a:prstGeom prst="rect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2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835055" y="699750"/>
            <a:ext cx="914400" cy="523216"/>
          </a:xfrm>
          <a:prstGeom prst="rect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3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98796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48" y="938860"/>
            <a:ext cx="2305050" cy="19907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226626" y="1755020"/>
            <a:ext cx="2473037" cy="646327"/>
          </a:xfrm>
          <a:prstGeom prst="rect">
            <a:avLst/>
          </a:prstGeom>
          <a:solidFill>
            <a:srgbClr val="028148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QUE NÚMERO ES ESTA IMAGEN ?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669324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ver and End Slide Master">
  <a:themeElements>
    <a:clrScheme name="Cover and End Slide Master">
      <a:dk1>
        <a:srgbClr val="000000"/>
      </a:dk1>
      <a:lt1>
        <a:srgbClr val="028148"/>
      </a:lt1>
      <a:dk2>
        <a:srgbClr val="A7A7A7"/>
      </a:dk2>
      <a:lt2>
        <a:srgbClr val="535353"/>
      </a:lt2>
      <a:accent1>
        <a:srgbClr val="FFCE29"/>
      </a:accent1>
      <a:accent2>
        <a:srgbClr val="F2BF27"/>
      </a:accent2>
      <a:accent3>
        <a:srgbClr val="ED1C24"/>
      </a:accent3>
      <a:accent4>
        <a:srgbClr val="8F7317"/>
      </a:accent4>
      <a:accent5>
        <a:srgbClr val="886B16"/>
      </a:accent5>
      <a:accent6>
        <a:srgbClr val="851014"/>
      </a:accent6>
      <a:hlink>
        <a:srgbClr val="0000FF"/>
      </a:hlink>
      <a:folHlink>
        <a:srgbClr val="FF00FF"/>
      </a:folHlink>
    </a:clrScheme>
    <a:fontScheme name="Cover and End Slide Mas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ver and End Slide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8148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ver and End Slide Master">
  <a:themeElements>
    <a:clrScheme name="Cover and End Slide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E29"/>
      </a:accent1>
      <a:accent2>
        <a:srgbClr val="F2BF27"/>
      </a:accent2>
      <a:accent3>
        <a:srgbClr val="ED1C24"/>
      </a:accent3>
      <a:accent4>
        <a:srgbClr val="8F7317"/>
      </a:accent4>
      <a:accent5>
        <a:srgbClr val="886B16"/>
      </a:accent5>
      <a:accent6>
        <a:srgbClr val="851014"/>
      </a:accent6>
      <a:hlink>
        <a:srgbClr val="0000FF"/>
      </a:hlink>
      <a:folHlink>
        <a:srgbClr val="FF00FF"/>
      </a:folHlink>
    </a:clrScheme>
    <a:fontScheme name="Cover and End Slide Mas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ver and End Slide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8148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848</Words>
  <Application>Microsoft Office PowerPoint</Application>
  <PresentationFormat>Presentación en pantalla (16:9)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Helvetica</vt:lpstr>
      <vt:lpstr>Impact</vt:lpstr>
      <vt:lpstr>Symbol</vt:lpstr>
      <vt:lpstr>Times New Roman</vt:lpstr>
      <vt:lpstr>Cover and End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oeb</dc:creator>
  <cp:lastModifiedBy>oeb</cp:lastModifiedBy>
  <cp:revision>42</cp:revision>
  <dcterms:modified xsi:type="dcterms:W3CDTF">2020-11-10T20:58:22Z</dcterms:modified>
</cp:coreProperties>
</file>